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D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Teddy Open Finance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TEDDY · Board</dc:title>
  <dc:subject>PptxGenJS Presentation</dc:subject>
  <dc:creator>Teddy Open Finance</dc:creator>
  <cp:lastModifiedBy>Teddy Open Finance</cp:lastModifiedBy>
  <cp:revision>1</cp:revision>
  <dcterms:created xsi:type="dcterms:W3CDTF">2026-08-18T15:12:28Z</dcterms:created>
  <dcterms:modified xsi:type="dcterms:W3CDTF">2026-08-18T15:12:28Z</dcterms:modified>
</cp:coreProperties>
</file>